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5119350" cy="1069181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747775"/>
          </p15:clr>
        </p15:guide>
        <p15:guide id="2" pos="4762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116" y="84"/>
      </p:cViewPr>
      <p:guideLst>
        <p:guide orient="horz" pos="3368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4762" y="685800"/>
            <a:ext cx="4849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98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515423" y="1547778"/>
            <a:ext cx="14089200" cy="4266900"/>
          </a:xfrm>
          <a:prstGeom prst="rect">
            <a:avLst/>
          </a:prstGeom>
        </p:spPr>
        <p:txBody>
          <a:bodyPr spcFirstLastPara="1" wrap="square" lIns="164125" tIns="164125" rIns="164125" bIns="1641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335"/>
              <a:buNone/>
              <a:defRPr sz="9335"/>
            </a:lvl1pPr>
            <a:lvl2pPr lvl="1" algn="ctr">
              <a:spcBef>
                <a:spcPts val="0"/>
              </a:spcBef>
              <a:spcAft>
                <a:spcPts val="0"/>
              </a:spcAft>
              <a:buSzPts val="9335"/>
              <a:buNone/>
              <a:defRPr sz="9335"/>
            </a:lvl2pPr>
            <a:lvl3pPr lvl="2" algn="ctr">
              <a:spcBef>
                <a:spcPts val="0"/>
              </a:spcBef>
              <a:spcAft>
                <a:spcPts val="0"/>
              </a:spcAft>
              <a:buSzPts val="9335"/>
              <a:buNone/>
              <a:defRPr sz="9335"/>
            </a:lvl3pPr>
            <a:lvl4pPr lvl="3" algn="ctr">
              <a:spcBef>
                <a:spcPts val="0"/>
              </a:spcBef>
              <a:spcAft>
                <a:spcPts val="0"/>
              </a:spcAft>
              <a:buSzPts val="9335"/>
              <a:buNone/>
              <a:defRPr sz="9335"/>
            </a:lvl4pPr>
            <a:lvl5pPr lvl="4" algn="ctr">
              <a:spcBef>
                <a:spcPts val="0"/>
              </a:spcBef>
              <a:spcAft>
                <a:spcPts val="0"/>
              </a:spcAft>
              <a:buSzPts val="9335"/>
              <a:buNone/>
              <a:defRPr sz="9335"/>
            </a:lvl5pPr>
            <a:lvl6pPr lvl="5" algn="ctr">
              <a:spcBef>
                <a:spcPts val="0"/>
              </a:spcBef>
              <a:spcAft>
                <a:spcPts val="0"/>
              </a:spcAft>
              <a:buSzPts val="9335"/>
              <a:buNone/>
              <a:defRPr sz="9335"/>
            </a:lvl6pPr>
            <a:lvl7pPr lvl="6" algn="ctr">
              <a:spcBef>
                <a:spcPts val="0"/>
              </a:spcBef>
              <a:spcAft>
                <a:spcPts val="0"/>
              </a:spcAft>
              <a:buSzPts val="9335"/>
              <a:buNone/>
              <a:defRPr sz="9335"/>
            </a:lvl7pPr>
            <a:lvl8pPr lvl="7" algn="ctr">
              <a:spcBef>
                <a:spcPts val="0"/>
              </a:spcBef>
              <a:spcAft>
                <a:spcPts val="0"/>
              </a:spcAft>
              <a:buSzPts val="9335"/>
              <a:buNone/>
              <a:defRPr sz="9335"/>
            </a:lvl8pPr>
            <a:lvl9pPr lvl="8" algn="ctr">
              <a:spcBef>
                <a:spcPts val="0"/>
              </a:spcBef>
              <a:spcAft>
                <a:spcPts val="0"/>
              </a:spcAft>
              <a:buSzPts val="9335"/>
              <a:buNone/>
              <a:defRPr sz="9335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515409" y="5891409"/>
            <a:ext cx="14089200" cy="1647600"/>
          </a:xfrm>
          <a:prstGeom prst="rect">
            <a:avLst/>
          </a:prstGeom>
        </p:spPr>
        <p:txBody>
          <a:bodyPr spcFirstLastPara="1" wrap="square" lIns="164125" tIns="164125" rIns="164125" bIns="1641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spcFirstLastPara="1" wrap="square" lIns="164125" tIns="164125" rIns="164125" bIns="164125" anchor="ctr" anchorCtr="0">
            <a:normAutofit/>
          </a:bodyPr>
          <a:lstStyle>
            <a:lvl1pPr lvl="0">
              <a:buNone/>
              <a:defRPr sz="1795"/>
            </a:lvl1pPr>
            <a:lvl2pPr lvl="1">
              <a:buNone/>
              <a:defRPr sz="1795"/>
            </a:lvl2pPr>
            <a:lvl3pPr lvl="2">
              <a:buNone/>
              <a:defRPr sz="1795"/>
            </a:lvl3pPr>
            <a:lvl4pPr lvl="3">
              <a:buNone/>
              <a:defRPr sz="1795"/>
            </a:lvl4pPr>
            <a:lvl5pPr lvl="4">
              <a:buNone/>
              <a:defRPr sz="1795"/>
            </a:lvl5pPr>
            <a:lvl6pPr lvl="5">
              <a:buNone/>
              <a:defRPr sz="1795"/>
            </a:lvl6pPr>
            <a:lvl7pPr lvl="6">
              <a:buNone/>
              <a:defRPr sz="1795"/>
            </a:lvl7pPr>
            <a:lvl8pPr lvl="7">
              <a:buNone/>
              <a:defRPr sz="1795"/>
            </a:lvl8pPr>
            <a:lvl9pPr lvl="8">
              <a:buNone/>
              <a:defRPr sz="1795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515409" y="2299346"/>
            <a:ext cx="14089200" cy="4081500"/>
          </a:xfrm>
          <a:prstGeom prst="rect">
            <a:avLst/>
          </a:prstGeom>
        </p:spPr>
        <p:txBody>
          <a:bodyPr spcFirstLastPara="1" wrap="square" lIns="164125" tIns="164125" rIns="164125" bIns="1641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543"/>
              <a:buNone/>
              <a:defRPr sz="21543"/>
            </a:lvl1pPr>
            <a:lvl2pPr lvl="1" algn="ctr">
              <a:spcBef>
                <a:spcPts val="0"/>
              </a:spcBef>
              <a:spcAft>
                <a:spcPts val="0"/>
              </a:spcAft>
              <a:buSzPts val="21543"/>
              <a:buNone/>
              <a:defRPr sz="21543"/>
            </a:lvl2pPr>
            <a:lvl3pPr lvl="2" algn="ctr">
              <a:spcBef>
                <a:spcPts val="0"/>
              </a:spcBef>
              <a:spcAft>
                <a:spcPts val="0"/>
              </a:spcAft>
              <a:buSzPts val="21543"/>
              <a:buNone/>
              <a:defRPr sz="21543"/>
            </a:lvl3pPr>
            <a:lvl4pPr lvl="3" algn="ctr">
              <a:spcBef>
                <a:spcPts val="0"/>
              </a:spcBef>
              <a:spcAft>
                <a:spcPts val="0"/>
              </a:spcAft>
              <a:buSzPts val="21543"/>
              <a:buNone/>
              <a:defRPr sz="21543"/>
            </a:lvl4pPr>
            <a:lvl5pPr lvl="4" algn="ctr">
              <a:spcBef>
                <a:spcPts val="0"/>
              </a:spcBef>
              <a:spcAft>
                <a:spcPts val="0"/>
              </a:spcAft>
              <a:buSzPts val="21543"/>
              <a:buNone/>
              <a:defRPr sz="21543"/>
            </a:lvl5pPr>
            <a:lvl6pPr lvl="5" algn="ctr">
              <a:spcBef>
                <a:spcPts val="0"/>
              </a:spcBef>
              <a:spcAft>
                <a:spcPts val="0"/>
              </a:spcAft>
              <a:buSzPts val="21543"/>
              <a:buNone/>
              <a:defRPr sz="21543"/>
            </a:lvl6pPr>
            <a:lvl7pPr lvl="6" algn="ctr">
              <a:spcBef>
                <a:spcPts val="0"/>
              </a:spcBef>
              <a:spcAft>
                <a:spcPts val="0"/>
              </a:spcAft>
              <a:buSzPts val="21543"/>
              <a:buNone/>
              <a:defRPr sz="21543"/>
            </a:lvl7pPr>
            <a:lvl8pPr lvl="7" algn="ctr">
              <a:spcBef>
                <a:spcPts val="0"/>
              </a:spcBef>
              <a:spcAft>
                <a:spcPts val="0"/>
              </a:spcAft>
              <a:buSzPts val="21543"/>
              <a:buNone/>
              <a:defRPr sz="21543"/>
            </a:lvl8pPr>
            <a:lvl9pPr lvl="8" algn="ctr">
              <a:spcBef>
                <a:spcPts val="0"/>
              </a:spcBef>
              <a:spcAft>
                <a:spcPts val="0"/>
              </a:spcAft>
              <a:buSzPts val="21543"/>
              <a:buNone/>
              <a:defRPr sz="21543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515409" y="6552657"/>
            <a:ext cx="14089200" cy="2703900"/>
          </a:xfrm>
          <a:prstGeom prst="rect">
            <a:avLst/>
          </a:prstGeom>
        </p:spPr>
        <p:txBody>
          <a:bodyPr spcFirstLastPara="1" wrap="square" lIns="164125" tIns="164125" rIns="164125" bIns="164125" anchor="t" anchorCtr="0">
            <a:normAutofit/>
          </a:bodyPr>
          <a:lstStyle>
            <a:lvl1pPr marL="457200" lvl="0" indent="-433800" algn="ctr">
              <a:spcBef>
                <a:spcPts val="0"/>
              </a:spcBef>
              <a:spcAft>
                <a:spcPts val="0"/>
              </a:spcAft>
              <a:buSzPts val="3231"/>
              <a:buChar char="●"/>
              <a:defRPr sz="3231"/>
            </a:lvl1pPr>
            <a:lvl2pPr marL="914400" lvl="1" indent="-388200" algn="ctr">
              <a:spcBef>
                <a:spcPts val="0"/>
              </a:spcBef>
              <a:spcAft>
                <a:spcPts val="0"/>
              </a:spcAft>
              <a:buSzPts val="2513"/>
              <a:buChar char="○"/>
              <a:defRPr sz="2513"/>
            </a:lvl2pPr>
            <a:lvl3pPr marL="1371600" lvl="2" indent="-388200" algn="ctr">
              <a:spcBef>
                <a:spcPts val="0"/>
              </a:spcBef>
              <a:spcAft>
                <a:spcPts val="0"/>
              </a:spcAft>
              <a:buSzPts val="2513"/>
              <a:buChar char="■"/>
              <a:defRPr sz="2513"/>
            </a:lvl3pPr>
            <a:lvl4pPr marL="1828800" lvl="3" indent="-388200" algn="ctr">
              <a:spcBef>
                <a:spcPts val="0"/>
              </a:spcBef>
              <a:spcAft>
                <a:spcPts val="0"/>
              </a:spcAft>
              <a:buSzPts val="2513"/>
              <a:buChar char="●"/>
              <a:defRPr sz="2513"/>
            </a:lvl4pPr>
            <a:lvl5pPr marL="2286000" lvl="4" indent="-388200" algn="ctr">
              <a:spcBef>
                <a:spcPts val="0"/>
              </a:spcBef>
              <a:spcAft>
                <a:spcPts val="0"/>
              </a:spcAft>
              <a:buSzPts val="2513"/>
              <a:buChar char="○"/>
              <a:defRPr sz="2513"/>
            </a:lvl5pPr>
            <a:lvl6pPr marL="2743200" lvl="5" indent="-388200" algn="ctr">
              <a:spcBef>
                <a:spcPts val="0"/>
              </a:spcBef>
              <a:spcAft>
                <a:spcPts val="0"/>
              </a:spcAft>
              <a:buSzPts val="2513"/>
              <a:buChar char="■"/>
              <a:defRPr sz="2513"/>
            </a:lvl6pPr>
            <a:lvl7pPr marL="3200400" lvl="6" indent="-388200" algn="ctr">
              <a:spcBef>
                <a:spcPts val="0"/>
              </a:spcBef>
              <a:spcAft>
                <a:spcPts val="0"/>
              </a:spcAft>
              <a:buSzPts val="2513"/>
              <a:buChar char="●"/>
              <a:defRPr sz="2513"/>
            </a:lvl7pPr>
            <a:lvl8pPr marL="3657600" lvl="7" indent="-388200" algn="ctr">
              <a:spcBef>
                <a:spcPts val="0"/>
              </a:spcBef>
              <a:spcAft>
                <a:spcPts val="0"/>
              </a:spcAft>
              <a:buSzPts val="2513"/>
              <a:buChar char="○"/>
              <a:defRPr sz="2513"/>
            </a:lvl8pPr>
            <a:lvl9pPr marL="4114800" lvl="8" indent="-388200" algn="ctr">
              <a:spcBef>
                <a:spcPts val="0"/>
              </a:spcBef>
              <a:spcAft>
                <a:spcPts val="0"/>
              </a:spcAft>
              <a:buSzPts val="2513"/>
              <a:buChar char="■"/>
              <a:defRPr sz="2513"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spcFirstLastPara="1" wrap="square" lIns="164125" tIns="164125" rIns="164125" bIns="164125" anchor="ctr" anchorCtr="0">
            <a:normAutofit/>
          </a:bodyPr>
          <a:lstStyle>
            <a:lvl1pPr lvl="0">
              <a:buNone/>
              <a:defRPr sz="1795"/>
            </a:lvl1pPr>
            <a:lvl2pPr lvl="1">
              <a:buNone/>
              <a:defRPr sz="1795"/>
            </a:lvl2pPr>
            <a:lvl3pPr lvl="2">
              <a:buNone/>
              <a:defRPr sz="1795"/>
            </a:lvl3pPr>
            <a:lvl4pPr lvl="3">
              <a:buNone/>
              <a:defRPr sz="1795"/>
            </a:lvl4pPr>
            <a:lvl5pPr lvl="4">
              <a:buNone/>
              <a:defRPr sz="1795"/>
            </a:lvl5pPr>
            <a:lvl6pPr lvl="5">
              <a:buNone/>
              <a:defRPr sz="1795"/>
            </a:lvl6pPr>
            <a:lvl7pPr lvl="6">
              <a:buNone/>
              <a:defRPr sz="1795"/>
            </a:lvl7pPr>
            <a:lvl8pPr lvl="7">
              <a:buNone/>
              <a:defRPr sz="1795"/>
            </a:lvl8pPr>
            <a:lvl9pPr lvl="8">
              <a:buNone/>
              <a:defRPr sz="1795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spcFirstLastPara="1" wrap="square" lIns="164125" tIns="164125" rIns="164125" bIns="164125" anchor="ctr" anchorCtr="0">
            <a:normAutofit/>
          </a:bodyPr>
          <a:lstStyle>
            <a:lvl1pPr lvl="0">
              <a:buNone/>
              <a:defRPr sz="1795"/>
            </a:lvl1pPr>
            <a:lvl2pPr lvl="1">
              <a:buNone/>
              <a:defRPr sz="1795"/>
            </a:lvl2pPr>
            <a:lvl3pPr lvl="2">
              <a:buNone/>
              <a:defRPr sz="1795"/>
            </a:lvl3pPr>
            <a:lvl4pPr lvl="3">
              <a:buNone/>
              <a:defRPr sz="1795"/>
            </a:lvl4pPr>
            <a:lvl5pPr lvl="4">
              <a:buNone/>
              <a:defRPr sz="1795"/>
            </a:lvl5pPr>
            <a:lvl6pPr lvl="5">
              <a:buNone/>
              <a:defRPr sz="1795"/>
            </a:lvl6pPr>
            <a:lvl7pPr lvl="6">
              <a:buNone/>
              <a:defRPr sz="1795"/>
            </a:lvl7pPr>
            <a:lvl8pPr lvl="7">
              <a:buNone/>
              <a:defRPr sz="1795"/>
            </a:lvl8pPr>
            <a:lvl9pPr lvl="8">
              <a:buNone/>
              <a:defRPr sz="1795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515409" y="4471058"/>
            <a:ext cx="14089200" cy="1749900"/>
          </a:xfrm>
          <a:prstGeom prst="rect">
            <a:avLst/>
          </a:prstGeom>
        </p:spPr>
        <p:txBody>
          <a:bodyPr spcFirstLastPara="1" wrap="square" lIns="164125" tIns="164125" rIns="164125" bIns="1641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63"/>
              <a:buNone/>
              <a:defRPr sz="6462"/>
            </a:lvl1pPr>
            <a:lvl2pPr lvl="1" algn="ctr">
              <a:spcBef>
                <a:spcPts val="0"/>
              </a:spcBef>
              <a:spcAft>
                <a:spcPts val="0"/>
              </a:spcAft>
              <a:buSzPts val="6463"/>
              <a:buNone/>
              <a:defRPr sz="6462"/>
            </a:lvl2pPr>
            <a:lvl3pPr lvl="2" algn="ctr">
              <a:spcBef>
                <a:spcPts val="0"/>
              </a:spcBef>
              <a:spcAft>
                <a:spcPts val="0"/>
              </a:spcAft>
              <a:buSzPts val="6463"/>
              <a:buNone/>
              <a:defRPr sz="6462"/>
            </a:lvl3pPr>
            <a:lvl4pPr lvl="3" algn="ctr">
              <a:spcBef>
                <a:spcPts val="0"/>
              </a:spcBef>
              <a:spcAft>
                <a:spcPts val="0"/>
              </a:spcAft>
              <a:buSzPts val="6463"/>
              <a:buNone/>
              <a:defRPr sz="6462"/>
            </a:lvl4pPr>
            <a:lvl5pPr lvl="4" algn="ctr">
              <a:spcBef>
                <a:spcPts val="0"/>
              </a:spcBef>
              <a:spcAft>
                <a:spcPts val="0"/>
              </a:spcAft>
              <a:buSzPts val="6463"/>
              <a:buNone/>
              <a:defRPr sz="6462"/>
            </a:lvl5pPr>
            <a:lvl6pPr lvl="5" algn="ctr">
              <a:spcBef>
                <a:spcPts val="0"/>
              </a:spcBef>
              <a:spcAft>
                <a:spcPts val="0"/>
              </a:spcAft>
              <a:buSzPts val="6463"/>
              <a:buNone/>
              <a:defRPr sz="6462"/>
            </a:lvl6pPr>
            <a:lvl7pPr lvl="6" algn="ctr">
              <a:spcBef>
                <a:spcPts val="0"/>
              </a:spcBef>
              <a:spcAft>
                <a:spcPts val="0"/>
              </a:spcAft>
              <a:buSzPts val="6463"/>
              <a:buNone/>
              <a:defRPr sz="6462"/>
            </a:lvl7pPr>
            <a:lvl8pPr lvl="7" algn="ctr">
              <a:spcBef>
                <a:spcPts val="0"/>
              </a:spcBef>
              <a:spcAft>
                <a:spcPts val="0"/>
              </a:spcAft>
              <a:buSzPts val="6463"/>
              <a:buNone/>
              <a:defRPr sz="6462"/>
            </a:lvl8pPr>
            <a:lvl9pPr lvl="8" algn="ctr">
              <a:spcBef>
                <a:spcPts val="0"/>
              </a:spcBef>
              <a:spcAft>
                <a:spcPts val="0"/>
              </a:spcAft>
              <a:buSzPts val="6463"/>
              <a:buNone/>
              <a:defRPr sz="6462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spcFirstLastPara="1" wrap="square" lIns="164125" tIns="164125" rIns="164125" bIns="164125" anchor="ctr" anchorCtr="0">
            <a:normAutofit/>
          </a:bodyPr>
          <a:lstStyle>
            <a:lvl1pPr lvl="0">
              <a:buNone/>
              <a:defRPr sz="1795"/>
            </a:lvl1pPr>
            <a:lvl2pPr lvl="1">
              <a:buNone/>
              <a:defRPr sz="1795"/>
            </a:lvl2pPr>
            <a:lvl3pPr lvl="2">
              <a:buNone/>
              <a:defRPr sz="1795"/>
            </a:lvl3pPr>
            <a:lvl4pPr lvl="3">
              <a:buNone/>
              <a:defRPr sz="1795"/>
            </a:lvl4pPr>
            <a:lvl5pPr lvl="4">
              <a:buNone/>
              <a:defRPr sz="1795"/>
            </a:lvl5pPr>
            <a:lvl6pPr lvl="5">
              <a:buNone/>
              <a:defRPr sz="1795"/>
            </a:lvl6pPr>
            <a:lvl7pPr lvl="6">
              <a:buNone/>
              <a:defRPr sz="1795"/>
            </a:lvl7pPr>
            <a:lvl8pPr lvl="7">
              <a:buNone/>
              <a:defRPr sz="1795"/>
            </a:lvl8pPr>
            <a:lvl9pPr lvl="8">
              <a:buNone/>
              <a:defRPr sz="1795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spcFirstLastPara="1" wrap="square" lIns="164125" tIns="164125" rIns="164125" bIns="1641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1pPr>
            <a:lvl2pPr lvl="1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2pPr>
            <a:lvl3pPr lvl="2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3pPr>
            <a:lvl4pPr lvl="3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4pPr>
            <a:lvl5pPr lvl="4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5pPr>
            <a:lvl6pPr lvl="5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6pPr>
            <a:lvl7pPr lvl="6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7pPr>
            <a:lvl8pPr lvl="7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8pPr>
            <a:lvl9pPr lvl="8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515409" y="2395696"/>
            <a:ext cx="14089200" cy="7101900"/>
          </a:xfrm>
          <a:prstGeom prst="rect">
            <a:avLst/>
          </a:prstGeom>
        </p:spPr>
        <p:txBody>
          <a:bodyPr spcFirstLastPara="1" wrap="square" lIns="164125" tIns="164125" rIns="164125" bIns="164125" anchor="t" anchorCtr="0">
            <a:normAutofit/>
          </a:bodyPr>
          <a:lstStyle>
            <a:lvl1pPr marL="457200" lvl="0" indent="-433800">
              <a:spcBef>
                <a:spcPts val="0"/>
              </a:spcBef>
              <a:spcAft>
                <a:spcPts val="0"/>
              </a:spcAft>
              <a:buSzPts val="3231"/>
              <a:buChar char="●"/>
              <a:defRPr sz="3231"/>
            </a:lvl1pPr>
            <a:lvl2pPr marL="914400" lvl="1" indent="-388200">
              <a:spcBef>
                <a:spcPts val="0"/>
              </a:spcBef>
              <a:spcAft>
                <a:spcPts val="0"/>
              </a:spcAft>
              <a:buSzPts val="2513"/>
              <a:buChar char="○"/>
              <a:defRPr sz="2513"/>
            </a:lvl2pPr>
            <a:lvl3pPr marL="1371600" lvl="2" indent="-388200">
              <a:spcBef>
                <a:spcPts val="0"/>
              </a:spcBef>
              <a:spcAft>
                <a:spcPts val="0"/>
              </a:spcAft>
              <a:buSzPts val="2513"/>
              <a:buChar char="■"/>
              <a:defRPr sz="2513"/>
            </a:lvl3pPr>
            <a:lvl4pPr marL="1828800" lvl="3" indent="-388200">
              <a:spcBef>
                <a:spcPts val="0"/>
              </a:spcBef>
              <a:spcAft>
                <a:spcPts val="0"/>
              </a:spcAft>
              <a:buSzPts val="2513"/>
              <a:buChar char="●"/>
              <a:defRPr sz="2513"/>
            </a:lvl4pPr>
            <a:lvl5pPr marL="2286000" lvl="4" indent="-388200">
              <a:spcBef>
                <a:spcPts val="0"/>
              </a:spcBef>
              <a:spcAft>
                <a:spcPts val="0"/>
              </a:spcAft>
              <a:buSzPts val="2513"/>
              <a:buChar char="○"/>
              <a:defRPr sz="2513"/>
            </a:lvl5pPr>
            <a:lvl6pPr marL="2743200" lvl="5" indent="-388200">
              <a:spcBef>
                <a:spcPts val="0"/>
              </a:spcBef>
              <a:spcAft>
                <a:spcPts val="0"/>
              </a:spcAft>
              <a:buSzPts val="2513"/>
              <a:buChar char="■"/>
              <a:defRPr sz="2513"/>
            </a:lvl6pPr>
            <a:lvl7pPr marL="3200400" lvl="6" indent="-388200">
              <a:spcBef>
                <a:spcPts val="0"/>
              </a:spcBef>
              <a:spcAft>
                <a:spcPts val="0"/>
              </a:spcAft>
              <a:buSzPts val="2513"/>
              <a:buChar char="●"/>
              <a:defRPr sz="2513"/>
            </a:lvl7pPr>
            <a:lvl8pPr marL="3657600" lvl="7" indent="-388200">
              <a:spcBef>
                <a:spcPts val="0"/>
              </a:spcBef>
              <a:spcAft>
                <a:spcPts val="0"/>
              </a:spcAft>
              <a:buSzPts val="2513"/>
              <a:buChar char="○"/>
              <a:defRPr sz="2513"/>
            </a:lvl8pPr>
            <a:lvl9pPr marL="4114800" lvl="8" indent="-388200">
              <a:spcBef>
                <a:spcPts val="0"/>
              </a:spcBef>
              <a:spcAft>
                <a:spcPts val="0"/>
              </a:spcAft>
              <a:buSzPts val="2513"/>
              <a:buChar char="■"/>
              <a:defRPr sz="2513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spcFirstLastPara="1" wrap="square" lIns="164125" tIns="164125" rIns="164125" bIns="164125" anchor="ctr" anchorCtr="0">
            <a:normAutofit/>
          </a:bodyPr>
          <a:lstStyle>
            <a:lvl1pPr lvl="0">
              <a:buNone/>
              <a:defRPr sz="1795"/>
            </a:lvl1pPr>
            <a:lvl2pPr lvl="1">
              <a:buNone/>
              <a:defRPr sz="1795"/>
            </a:lvl2pPr>
            <a:lvl3pPr lvl="2">
              <a:buNone/>
              <a:defRPr sz="1795"/>
            </a:lvl3pPr>
            <a:lvl4pPr lvl="3">
              <a:buNone/>
              <a:defRPr sz="1795"/>
            </a:lvl4pPr>
            <a:lvl5pPr lvl="4">
              <a:buNone/>
              <a:defRPr sz="1795"/>
            </a:lvl5pPr>
            <a:lvl6pPr lvl="5">
              <a:buNone/>
              <a:defRPr sz="1795"/>
            </a:lvl6pPr>
            <a:lvl7pPr lvl="6">
              <a:buNone/>
              <a:defRPr sz="1795"/>
            </a:lvl7pPr>
            <a:lvl8pPr lvl="7">
              <a:buNone/>
              <a:defRPr sz="1795"/>
            </a:lvl8pPr>
            <a:lvl9pPr lvl="8">
              <a:buNone/>
              <a:defRPr sz="1795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spcFirstLastPara="1" wrap="square" lIns="164125" tIns="164125" rIns="164125" bIns="1641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1pPr>
            <a:lvl2pPr lvl="1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2pPr>
            <a:lvl3pPr lvl="2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3pPr>
            <a:lvl4pPr lvl="3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4pPr>
            <a:lvl5pPr lvl="4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5pPr>
            <a:lvl6pPr lvl="5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6pPr>
            <a:lvl7pPr lvl="6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7pPr>
            <a:lvl8pPr lvl="7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8pPr>
            <a:lvl9pPr lvl="8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515409" y="2395696"/>
            <a:ext cx="6614100" cy="7101900"/>
          </a:xfrm>
          <a:prstGeom prst="rect">
            <a:avLst/>
          </a:prstGeom>
        </p:spPr>
        <p:txBody>
          <a:bodyPr spcFirstLastPara="1" wrap="square" lIns="164125" tIns="164125" rIns="164125" bIns="164125" anchor="t" anchorCtr="0">
            <a:normAutofit/>
          </a:bodyPr>
          <a:lstStyle>
            <a:lvl1pPr marL="457200" lvl="0" indent="-388200">
              <a:spcBef>
                <a:spcPts val="0"/>
              </a:spcBef>
              <a:spcAft>
                <a:spcPts val="0"/>
              </a:spcAft>
              <a:buSzPts val="2513"/>
              <a:buChar char="●"/>
              <a:defRPr sz="2513"/>
            </a:lvl1pPr>
            <a:lvl2pPr marL="914400" lvl="1" indent="-365399">
              <a:spcBef>
                <a:spcPts val="0"/>
              </a:spcBef>
              <a:spcAft>
                <a:spcPts val="0"/>
              </a:spcAft>
              <a:buSzPts val="2154"/>
              <a:buChar char="○"/>
              <a:defRPr sz="2154"/>
            </a:lvl2pPr>
            <a:lvl3pPr marL="1371600" lvl="2" indent="-365399">
              <a:spcBef>
                <a:spcPts val="0"/>
              </a:spcBef>
              <a:spcAft>
                <a:spcPts val="0"/>
              </a:spcAft>
              <a:buSzPts val="2154"/>
              <a:buChar char="■"/>
              <a:defRPr sz="2154"/>
            </a:lvl3pPr>
            <a:lvl4pPr marL="1828800" lvl="3" indent="-365399">
              <a:spcBef>
                <a:spcPts val="0"/>
              </a:spcBef>
              <a:spcAft>
                <a:spcPts val="0"/>
              </a:spcAft>
              <a:buSzPts val="2154"/>
              <a:buChar char="●"/>
              <a:defRPr sz="2154"/>
            </a:lvl4pPr>
            <a:lvl5pPr marL="2286000" lvl="4" indent="-365399">
              <a:spcBef>
                <a:spcPts val="0"/>
              </a:spcBef>
              <a:spcAft>
                <a:spcPts val="0"/>
              </a:spcAft>
              <a:buSzPts val="2154"/>
              <a:buChar char="○"/>
              <a:defRPr sz="2154"/>
            </a:lvl5pPr>
            <a:lvl6pPr marL="2743200" lvl="5" indent="-365399">
              <a:spcBef>
                <a:spcPts val="0"/>
              </a:spcBef>
              <a:spcAft>
                <a:spcPts val="0"/>
              </a:spcAft>
              <a:buSzPts val="2154"/>
              <a:buChar char="■"/>
              <a:defRPr sz="2154"/>
            </a:lvl6pPr>
            <a:lvl7pPr marL="3200400" lvl="6" indent="-365399">
              <a:spcBef>
                <a:spcPts val="0"/>
              </a:spcBef>
              <a:spcAft>
                <a:spcPts val="0"/>
              </a:spcAft>
              <a:buSzPts val="2154"/>
              <a:buChar char="●"/>
              <a:defRPr sz="2154"/>
            </a:lvl7pPr>
            <a:lvl8pPr marL="3657600" lvl="7" indent="-365399">
              <a:spcBef>
                <a:spcPts val="0"/>
              </a:spcBef>
              <a:spcAft>
                <a:spcPts val="0"/>
              </a:spcAft>
              <a:buSzPts val="2154"/>
              <a:buChar char="○"/>
              <a:defRPr sz="2154"/>
            </a:lvl8pPr>
            <a:lvl9pPr marL="4114800" lvl="8" indent="-365399">
              <a:spcBef>
                <a:spcPts val="0"/>
              </a:spcBef>
              <a:spcAft>
                <a:spcPts val="0"/>
              </a:spcAft>
              <a:buSzPts val="2154"/>
              <a:buChar char="■"/>
              <a:defRPr sz="2154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7990583" y="2395696"/>
            <a:ext cx="6614100" cy="7101900"/>
          </a:xfrm>
          <a:prstGeom prst="rect">
            <a:avLst/>
          </a:prstGeom>
        </p:spPr>
        <p:txBody>
          <a:bodyPr spcFirstLastPara="1" wrap="square" lIns="164125" tIns="164125" rIns="164125" bIns="164125" anchor="t" anchorCtr="0">
            <a:normAutofit/>
          </a:bodyPr>
          <a:lstStyle>
            <a:lvl1pPr marL="457200" lvl="0" indent="-388200">
              <a:spcBef>
                <a:spcPts val="0"/>
              </a:spcBef>
              <a:spcAft>
                <a:spcPts val="0"/>
              </a:spcAft>
              <a:buSzPts val="2513"/>
              <a:buChar char="●"/>
              <a:defRPr sz="2513"/>
            </a:lvl1pPr>
            <a:lvl2pPr marL="914400" lvl="1" indent="-365399">
              <a:spcBef>
                <a:spcPts val="0"/>
              </a:spcBef>
              <a:spcAft>
                <a:spcPts val="0"/>
              </a:spcAft>
              <a:buSzPts val="2154"/>
              <a:buChar char="○"/>
              <a:defRPr sz="2154"/>
            </a:lvl2pPr>
            <a:lvl3pPr marL="1371600" lvl="2" indent="-365399">
              <a:spcBef>
                <a:spcPts val="0"/>
              </a:spcBef>
              <a:spcAft>
                <a:spcPts val="0"/>
              </a:spcAft>
              <a:buSzPts val="2154"/>
              <a:buChar char="■"/>
              <a:defRPr sz="2154"/>
            </a:lvl3pPr>
            <a:lvl4pPr marL="1828800" lvl="3" indent="-365399">
              <a:spcBef>
                <a:spcPts val="0"/>
              </a:spcBef>
              <a:spcAft>
                <a:spcPts val="0"/>
              </a:spcAft>
              <a:buSzPts val="2154"/>
              <a:buChar char="●"/>
              <a:defRPr sz="2154"/>
            </a:lvl4pPr>
            <a:lvl5pPr marL="2286000" lvl="4" indent="-365399">
              <a:spcBef>
                <a:spcPts val="0"/>
              </a:spcBef>
              <a:spcAft>
                <a:spcPts val="0"/>
              </a:spcAft>
              <a:buSzPts val="2154"/>
              <a:buChar char="○"/>
              <a:defRPr sz="2154"/>
            </a:lvl5pPr>
            <a:lvl6pPr marL="2743200" lvl="5" indent="-365399">
              <a:spcBef>
                <a:spcPts val="0"/>
              </a:spcBef>
              <a:spcAft>
                <a:spcPts val="0"/>
              </a:spcAft>
              <a:buSzPts val="2154"/>
              <a:buChar char="■"/>
              <a:defRPr sz="2154"/>
            </a:lvl6pPr>
            <a:lvl7pPr marL="3200400" lvl="6" indent="-365399">
              <a:spcBef>
                <a:spcPts val="0"/>
              </a:spcBef>
              <a:spcAft>
                <a:spcPts val="0"/>
              </a:spcAft>
              <a:buSzPts val="2154"/>
              <a:buChar char="●"/>
              <a:defRPr sz="2154"/>
            </a:lvl7pPr>
            <a:lvl8pPr marL="3657600" lvl="7" indent="-365399">
              <a:spcBef>
                <a:spcPts val="0"/>
              </a:spcBef>
              <a:spcAft>
                <a:spcPts val="0"/>
              </a:spcAft>
              <a:buSzPts val="2154"/>
              <a:buChar char="○"/>
              <a:defRPr sz="2154"/>
            </a:lvl8pPr>
            <a:lvl9pPr marL="4114800" lvl="8" indent="-365399">
              <a:spcBef>
                <a:spcPts val="0"/>
              </a:spcBef>
              <a:spcAft>
                <a:spcPts val="0"/>
              </a:spcAft>
              <a:buSzPts val="2154"/>
              <a:buChar char="■"/>
              <a:defRPr sz="2154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spcFirstLastPara="1" wrap="square" lIns="164125" tIns="164125" rIns="164125" bIns="164125" anchor="ctr" anchorCtr="0">
            <a:normAutofit/>
          </a:bodyPr>
          <a:lstStyle>
            <a:lvl1pPr lvl="0">
              <a:buNone/>
              <a:defRPr sz="1795"/>
            </a:lvl1pPr>
            <a:lvl2pPr lvl="1">
              <a:buNone/>
              <a:defRPr sz="1795"/>
            </a:lvl2pPr>
            <a:lvl3pPr lvl="2">
              <a:buNone/>
              <a:defRPr sz="1795"/>
            </a:lvl3pPr>
            <a:lvl4pPr lvl="3">
              <a:buNone/>
              <a:defRPr sz="1795"/>
            </a:lvl4pPr>
            <a:lvl5pPr lvl="4">
              <a:buNone/>
              <a:defRPr sz="1795"/>
            </a:lvl5pPr>
            <a:lvl6pPr lvl="5">
              <a:buNone/>
              <a:defRPr sz="1795"/>
            </a:lvl6pPr>
            <a:lvl7pPr lvl="6">
              <a:buNone/>
              <a:defRPr sz="1795"/>
            </a:lvl7pPr>
            <a:lvl8pPr lvl="7">
              <a:buNone/>
              <a:defRPr sz="1795"/>
            </a:lvl8pPr>
            <a:lvl9pPr lvl="8">
              <a:buNone/>
              <a:defRPr sz="1795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spcFirstLastPara="1" wrap="square" lIns="164125" tIns="164125" rIns="164125" bIns="1641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1pPr>
            <a:lvl2pPr lvl="1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2pPr>
            <a:lvl3pPr lvl="2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3pPr>
            <a:lvl4pPr lvl="3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4pPr>
            <a:lvl5pPr lvl="4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5pPr>
            <a:lvl6pPr lvl="5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6pPr>
            <a:lvl7pPr lvl="6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7pPr>
            <a:lvl8pPr lvl="7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8pPr>
            <a:lvl9pPr lvl="8">
              <a:spcBef>
                <a:spcPts val="0"/>
              </a:spcBef>
              <a:spcAft>
                <a:spcPts val="0"/>
              </a:spcAft>
              <a:buSzPts val="5027"/>
              <a:buNone/>
              <a:defRPr sz="5026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spcFirstLastPara="1" wrap="square" lIns="164125" tIns="164125" rIns="164125" bIns="164125" anchor="ctr" anchorCtr="0">
            <a:normAutofit/>
          </a:bodyPr>
          <a:lstStyle>
            <a:lvl1pPr lvl="0">
              <a:buNone/>
              <a:defRPr sz="1795"/>
            </a:lvl1pPr>
            <a:lvl2pPr lvl="1">
              <a:buNone/>
              <a:defRPr sz="1795"/>
            </a:lvl2pPr>
            <a:lvl3pPr lvl="2">
              <a:buNone/>
              <a:defRPr sz="1795"/>
            </a:lvl3pPr>
            <a:lvl4pPr lvl="3">
              <a:buNone/>
              <a:defRPr sz="1795"/>
            </a:lvl4pPr>
            <a:lvl5pPr lvl="4">
              <a:buNone/>
              <a:defRPr sz="1795"/>
            </a:lvl5pPr>
            <a:lvl6pPr lvl="5">
              <a:buNone/>
              <a:defRPr sz="1795"/>
            </a:lvl6pPr>
            <a:lvl7pPr lvl="6">
              <a:buNone/>
              <a:defRPr sz="1795"/>
            </a:lvl7pPr>
            <a:lvl8pPr lvl="7">
              <a:buNone/>
              <a:defRPr sz="1795"/>
            </a:lvl8pPr>
            <a:lvl9pPr lvl="8">
              <a:buNone/>
              <a:defRPr sz="1795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515409" y="1154948"/>
            <a:ext cx="4643100" cy="1570800"/>
          </a:xfrm>
          <a:prstGeom prst="rect">
            <a:avLst/>
          </a:prstGeom>
        </p:spPr>
        <p:txBody>
          <a:bodyPr spcFirstLastPara="1" wrap="square" lIns="164125" tIns="164125" rIns="164125" bIns="1641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309"/>
              <a:buNone/>
              <a:defRPr sz="4308"/>
            </a:lvl1pPr>
            <a:lvl2pPr lvl="1">
              <a:spcBef>
                <a:spcPts val="0"/>
              </a:spcBef>
              <a:spcAft>
                <a:spcPts val="0"/>
              </a:spcAft>
              <a:buSzPts val="4309"/>
              <a:buNone/>
              <a:defRPr sz="4308"/>
            </a:lvl2pPr>
            <a:lvl3pPr lvl="2">
              <a:spcBef>
                <a:spcPts val="0"/>
              </a:spcBef>
              <a:spcAft>
                <a:spcPts val="0"/>
              </a:spcAft>
              <a:buSzPts val="4309"/>
              <a:buNone/>
              <a:defRPr sz="4308"/>
            </a:lvl3pPr>
            <a:lvl4pPr lvl="3">
              <a:spcBef>
                <a:spcPts val="0"/>
              </a:spcBef>
              <a:spcAft>
                <a:spcPts val="0"/>
              </a:spcAft>
              <a:buSzPts val="4309"/>
              <a:buNone/>
              <a:defRPr sz="4308"/>
            </a:lvl4pPr>
            <a:lvl5pPr lvl="4">
              <a:spcBef>
                <a:spcPts val="0"/>
              </a:spcBef>
              <a:spcAft>
                <a:spcPts val="0"/>
              </a:spcAft>
              <a:buSzPts val="4309"/>
              <a:buNone/>
              <a:defRPr sz="4308"/>
            </a:lvl5pPr>
            <a:lvl6pPr lvl="5">
              <a:spcBef>
                <a:spcPts val="0"/>
              </a:spcBef>
              <a:spcAft>
                <a:spcPts val="0"/>
              </a:spcAft>
              <a:buSzPts val="4309"/>
              <a:buNone/>
              <a:defRPr sz="4308"/>
            </a:lvl6pPr>
            <a:lvl7pPr lvl="6">
              <a:spcBef>
                <a:spcPts val="0"/>
              </a:spcBef>
              <a:spcAft>
                <a:spcPts val="0"/>
              </a:spcAft>
              <a:buSzPts val="4309"/>
              <a:buNone/>
              <a:defRPr sz="4308"/>
            </a:lvl7pPr>
            <a:lvl8pPr lvl="7">
              <a:spcBef>
                <a:spcPts val="0"/>
              </a:spcBef>
              <a:spcAft>
                <a:spcPts val="0"/>
              </a:spcAft>
              <a:buSzPts val="4309"/>
              <a:buNone/>
              <a:defRPr sz="4308"/>
            </a:lvl8pPr>
            <a:lvl9pPr lvl="8">
              <a:spcBef>
                <a:spcPts val="0"/>
              </a:spcBef>
              <a:spcAft>
                <a:spcPts val="0"/>
              </a:spcAft>
              <a:buSzPts val="4309"/>
              <a:buNone/>
              <a:defRPr sz="4308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515409" y="2888617"/>
            <a:ext cx="4643100" cy="6609000"/>
          </a:xfrm>
          <a:prstGeom prst="rect">
            <a:avLst/>
          </a:prstGeom>
        </p:spPr>
        <p:txBody>
          <a:bodyPr spcFirstLastPara="1" wrap="square" lIns="164125" tIns="164125" rIns="164125" bIns="164125" anchor="t" anchorCtr="0">
            <a:normAutofit/>
          </a:bodyPr>
          <a:lstStyle>
            <a:lvl1pPr marL="457200" lvl="0" indent="-365399">
              <a:spcBef>
                <a:spcPts val="0"/>
              </a:spcBef>
              <a:spcAft>
                <a:spcPts val="0"/>
              </a:spcAft>
              <a:buSzPts val="2154"/>
              <a:buChar char="●"/>
              <a:defRPr sz="2154"/>
            </a:lvl1pPr>
            <a:lvl2pPr marL="914400" lvl="1" indent="-365399">
              <a:spcBef>
                <a:spcPts val="0"/>
              </a:spcBef>
              <a:spcAft>
                <a:spcPts val="0"/>
              </a:spcAft>
              <a:buSzPts val="2154"/>
              <a:buChar char="○"/>
              <a:defRPr sz="2154"/>
            </a:lvl2pPr>
            <a:lvl3pPr marL="1371600" lvl="2" indent="-365399">
              <a:spcBef>
                <a:spcPts val="0"/>
              </a:spcBef>
              <a:spcAft>
                <a:spcPts val="0"/>
              </a:spcAft>
              <a:buSzPts val="2154"/>
              <a:buChar char="■"/>
              <a:defRPr sz="2154"/>
            </a:lvl3pPr>
            <a:lvl4pPr marL="1828800" lvl="3" indent="-365399">
              <a:spcBef>
                <a:spcPts val="0"/>
              </a:spcBef>
              <a:spcAft>
                <a:spcPts val="0"/>
              </a:spcAft>
              <a:buSzPts val="2154"/>
              <a:buChar char="●"/>
              <a:defRPr sz="2154"/>
            </a:lvl4pPr>
            <a:lvl5pPr marL="2286000" lvl="4" indent="-365399">
              <a:spcBef>
                <a:spcPts val="0"/>
              </a:spcBef>
              <a:spcAft>
                <a:spcPts val="0"/>
              </a:spcAft>
              <a:buSzPts val="2154"/>
              <a:buChar char="○"/>
              <a:defRPr sz="2154"/>
            </a:lvl5pPr>
            <a:lvl6pPr marL="2743200" lvl="5" indent="-365399">
              <a:spcBef>
                <a:spcPts val="0"/>
              </a:spcBef>
              <a:spcAft>
                <a:spcPts val="0"/>
              </a:spcAft>
              <a:buSzPts val="2154"/>
              <a:buChar char="■"/>
              <a:defRPr sz="2154"/>
            </a:lvl6pPr>
            <a:lvl7pPr marL="3200400" lvl="6" indent="-365399">
              <a:spcBef>
                <a:spcPts val="0"/>
              </a:spcBef>
              <a:spcAft>
                <a:spcPts val="0"/>
              </a:spcAft>
              <a:buSzPts val="2154"/>
              <a:buChar char="●"/>
              <a:defRPr sz="2154"/>
            </a:lvl7pPr>
            <a:lvl8pPr marL="3657600" lvl="7" indent="-365399">
              <a:spcBef>
                <a:spcPts val="0"/>
              </a:spcBef>
              <a:spcAft>
                <a:spcPts val="0"/>
              </a:spcAft>
              <a:buSzPts val="2154"/>
              <a:buChar char="○"/>
              <a:defRPr sz="2154"/>
            </a:lvl8pPr>
            <a:lvl9pPr marL="4114800" lvl="8" indent="-365399">
              <a:spcBef>
                <a:spcPts val="0"/>
              </a:spcBef>
              <a:spcAft>
                <a:spcPts val="0"/>
              </a:spcAft>
              <a:buSzPts val="2154"/>
              <a:buChar char="■"/>
              <a:defRPr sz="2154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spcFirstLastPara="1" wrap="square" lIns="164125" tIns="164125" rIns="164125" bIns="164125" anchor="ctr" anchorCtr="0">
            <a:normAutofit/>
          </a:bodyPr>
          <a:lstStyle>
            <a:lvl1pPr lvl="0">
              <a:buNone/>
              <a:defRPr sz="1795"/>
            </a:lvl1pPr>
            <a:lvl2pPr lvl="1">
              <a:buNone/>
              <a:defRPr sz="1795"/>
            </a:lvl2pPr>
            <a:lvl3pPr lvl="2">
              <a:buNone/>
              <a:defRPr sz="1795"/>
            </a:lvl3pPr>
            <a:lvl4pPr lvl="3">
              <a:buNone/>
              <a:defRPr sz="1795"/>
            </a:lvl4pPr>
            <a:lvl5pPr lvl="4">
              <a:buNone/>
              <a:defRPr sz="1795"/>
            </a:lvl5pPr>
            <a:lvl6pPr lvl="5">
              <a:buNone/>
              <a:defRPr sz="1795"/>
            </a:lvl6pPr>
            <a:lvl7pPr lvl="6">
              <a:buNone/>
              <a:defRPr sz="1795"/>
            </a:lvl7pPr>
            <a:lvl8pPr lvl="7">
              <a:buNone/>
              <a:defRPr sz="1795"/>
            </a:lvl8pPr>
            <a:lvl9pPr lvl="8">
              <a:buNone/>
              <a:defRPr sz="1795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810650" y="935745"/>
            <a:ext cx="10529400" cy="8503800"/>
          </a:xfrm>
          <a:prstGeom prst="rect">
            <a:avLst/>
          </a:prstGeom>
        </p:spPr>
        <p:txBody>
          <a:bodyPr spcFirstLastPara="1" wrap="square" lIns="164125" tIns="164125" rIns="164125" bIns="1641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617"/>
              <a:buNone/>
              <a:defRPr sz="8617"/>
            </a:lvl1pPr>
            <a:lvl2pPr lvl="1">
              <a:spcBef>
                <a:spcPts val="0"/>
              </a:spcBef>
              <a:spcAft>
                <a:spcPts val="0"/>
              </a:spcAft>
              <a:buSzPts val="8617"/>
              <a:buNone/>
              <a:defRPr sz="8617"/>
            </a:lvl2pPr>
            <a:lvl3pPr lvl="2">
              <a:spcBef>
                <a:spcPts val="0"/>
              </a:spcBef>
              <a:spcAft>
                <a:spcPts val="0"/>
              </a:spcAft>
              <a:buSzPts val="8617"/>
              <a:buNone/>
              <a:defRPr sz="8617"/>
            </a:lvl3pPr>
            <a:lvl4pPr lvl="3">
              <a:spcBef>
                <a:spcPts val="0"/>
              </a:spcBef>
              <a:spcAft>
                <a:spcPts val="0"/>
              </a:spcAft>
              <a:buSzPts val="8617"/>
              <a:buNone/>
              <a:defRPr sz="8617"/>
            </a:lvl4pPr>
            <a:lvl5pPr lvl="4">
              <a:spcBef>
                <a:spcPts val="0"/>
              </a:spcBef>
              <a:spcAft>
                <a:spcPts val="0"/>
              </a:spcAft>
              <a:buSzPts val="8617"/>
              <a:buNone/>
              <a:defRPr sz="8617"/>
            </a:lvl5pPr>
            <a:lvl6pPr lvl="5">
              <a:spcBef>
                <a:spcPts val="0"/>
              </a:spcBef>
              <a:spcAft>
                <a:spcPts val="0"/>
              </a:spcAft>
              <a:buSzPts val="8617"/>
              <a:buNone/>
              <a:defRPr sz="8617"/>
            </a:lvl6pPr>
            <a:lvl7pPr lvl="6">
              <a:spcBef>
                <a:spcPts val="0"/>
              </a:spcBef>
              <a:spcAft>
                <a:spcPts val="0"/>
              </a:spcAft>
              <a:buSzPts val="8617"/>
              <a:buNone/>
              <a:defRPr sz="8617"/>
            </a:lvl7pPr>
            <a:lvl8pPr lvl="7">
              <a:spcBef>
                <a:spcPts val="0"/>
              </a:spcBef>
              <a:spcAft>
                <a:spcPts val="0"/>
              </a:spcAft>
              <a:buSzPts val="8617"/>
              <a:buNone/>
              <a:defRPr sz="8617"/>
            </a:lvl8pPr>
            <a:lvl9pPr lvl="8">
              <a:spcBef>
                <a:spcPts val="0"/>
              </a:spcBef>
              <a:spcAft>
                <a:spcPts val="0"/>
              </a:spcAft>
              <a:buSzPts val="8617"/>
              <a:buNone/>
              <a:defRPr sz="8617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spcFirstLastPara="1" wrap="square" lIns="164125" tIns="164125" rIns="164125" bIns="164125" anchor="ctr" anchorCtr="0">
            <a:normAutofit/>
          </a:bodyPr>
          <a:lstStyle>
            <a:lvl1pPr lvl="0">
              <a:buNone/>
              <a:defRPr sz="1795"/>
            </a:lvl1pPr>
            <a:lvl2pPr lvl="1">
              <a:buNone/>
              <a:defRPr sz="1795"/>
            </a:lvl2pPr>
            <a:lvl3pPr lvl="2">
              <a:buNone/>
              <a:defRPr sz="1795"/>
            </a:lvl3pPr>
            <a:lvl4pPr lvl="3">
              <a:buNone/>
              <a:defRPr sz="1795"/>
            </a:lvl4pPr>
            <a:lvl5pPr lvl="4">
              <a:buNone/>
              <a:defRPr sz="1795"/>
            </a:lvl5pPr>
            <a:lvl6pPr lvl="5">
              <a:buNone/>
              <a:defRPr sz="1795"/>
            </a:lvl6pPr>
            <a:lvl7pPr lvl="6">
              <a:buNone/>
              <a:defRPr sz="1795"/>
            </a:lvl7pPr>
            <a:lvl8pPr lvl="7">
              <a:buNone/>
              <a:defRPr sz="1795"/>
            </a:lvl8pPr>
            <a:lvl9pPr lvl="8">
              <a:buNone/>
              <a:defRPr sz="1795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7560000" y="-260"/>
            <a:ext cx="756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64125" tIns="164125" rIns="164125" bIns="1641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439016" y="2563450"/>
            <a:ext cx="6688800" cy="3081300"/>
          </a:xfrm>
          <a:prstGeom prst="rect">
            <a:avLst/>
          </a:prstGeom>
        </p:spPr>
        <p:txBody>
          <a:bodyPr spcFirstLastPara="1" wrap="square" lIns="164125" tIns="164125" rIns="164125" bIns="1641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540"/>
              <a:buNone/>
              <a:defRPr sz="7540"/>
            </a:lvl1pPr>
            <a:lvl2pPr lvl="1" algn="ctr">
              <a:spcBef>
                <a:spcPts val="0"/>
              </a:spcBef>
              <a:spcAft>
                <a:spcPts val="0"/>
              </a:spcAft>
              <a:buSzPts val="7540"/>
              <a:buNone/>
              <a:defRPr sz="7540"/>
            </a:lvl2pPr>
            <a:lvl3pPr lvl="2" algn="ctr">
              <a:spcBef>
                <a:spcPts val="0"/>
              </a:spcBef>
              <a:spcAft>
                <a:spcPts val="0"/>
              </a:spcAft>
              <a:buSzPts val="7540"/>
              <a:buNone/>
              <a:defRPr sz="7540"/>
            </a:lvl3pPr>
            <a:lvl4pPr lvl="3" algn="ctr">
              <a:spcBef>
                <a:spcPts val="0"/>
              </a:spcBef>
              <a:spcAft>
                <a:spcPts val="0"/>
              </a:spcAft>
              <a:buSzPts val="7540"/>
              <a:buNone/>
              <a:defRPr sz="7540"/>
            </a:lvl4pPr>
            <a:lvl5pPr lvl="4" algn="ctr">
              <a:spcBef>
                <a:spcPts val="0"/>
              </a:spcBef>
              <a:spcAft>
                <a:spcPts val="0"/>
              </a:spcAft>
              <a:buSzPts val="7540"/>
              <a:buNone/>
              <a:defRPr sz="7540"/>
            </a:lvl5pPr>
            <a:lvl6pPr lvl="5" algn="ctr">
              <a:spcBef>
                <a:spcPts val="0"/>
              </a:spcBef>
              <a:spcAft>
                <a:spcPts val="0"/>
              </a:spcAft>
              <a:buSzPts val="7540"/>
              <a:buNone/>
              <a:defRPr sz="7540"/>
            </a:lvl6pPr>
            <a:lvl7pPr lvl="6" algn="ctr">
              <a:spcBef>
                <a:spcPts val="0"/>
              </a:spcBef>
              <a:spcAft>
                <a:spcPts val="0"/>
              </a:spcAft>
              <a:buSzPts val="7540"/>
              <a:buNone/>
              <a:defRPr sz="7540"/>
            </a:lvl7pPr>
            <a:lvl8pPr lvl="7" algn="ctr">
              <a:spcBef>
                <a:spcPts val="0"/>
              </a:spcBef>
              <a:spcAft>
                <a:spcPts val="0"/>
              </a:spcAft>
              <a:buSzPts val="7540"/>
              <a:buNone/>
              <a:defRPr sz="7540"/>
            </a:lvl8pPr>
            <a:lvl9pPr lvl="8" algn="ctr">
              <a:spcBef>
                <a:spcPts val="0"/>
              </a:spcBef>
              <a:spcAft>
                <a:spcPts val="0"/>
              </a:spcAft>
              <a:buSzPts val="7540"/>
              <a:buNone/>
              <a:defRPr sz="754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439016" y="5826865"/>
            <a:ext cx="6688800" cy="2567400"/>
          </a:xfrm>
          <a:prstGeom prst="rect">
            <a:avLst/>
          </a:prstGeom>
        </p:spPr>
        <p:txBody>
          <a:bodyPr spcFirstLastPara="1" wrap="square" lIns="164125" tIns="164125" rIns="164125" bIns="1641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70"/>
              <a:buNone/>
              <a:defRPr sz="377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70"/>
              <a:buNone/>
              <a:defRPr sz="377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70"/>
              <a:buNone/>
              <a:defRPr sz="377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70"/>
              <a:buNone/>
              <a:defRPr sz="377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70"/>
              <a:buNone/>
              <a:defRPr sz="377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70"/>
              <a:buNone/>
              <a:defRPr sz="377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70"/>
              <a:buNone/>
              <a:defRPr sz="377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70"/>
              <a:buNone/>
              <a:defRPr sz="377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70"/>
              <a:buNone/>
              <a:defRPr sz="377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8167677" y="1505164"/>
            <a:ext cx="6344700" cy="7681200"/>
          </a:xfrm>
          <a:prstGeom prst="rect">
            <a:avLst/>
          </a:prstGeom>
        </p:spPr>
        <p:txBody>
          <a:bodyPr spcFirstLastPara="1" wrap="square" lIns="164125" tIns="164125" rIns="164125" bIns="164125" anchor="ctr" anchorCtr="0">
            <a:normAutofit/>
          </a:bodyPr>
          <a:lstStyle>
            <a:lvl1pPr marL="457200" lvl="0" indent="-433800">
              <a:spcBef>
                <a:spcPts val="0"/>
              </a:spcBef>
              <a:spcAft>
                <a:spcPts val="0"/>
              </a:spcAft>
              <a:buSzPts val="3231"/>
              <a:buChar char="●"/>
              <a:defRPr sz="3231"/>
            </a:lvl1pPr>
            <a:lvl2pPr marL="914400" lvl="1" indent="-388200">
              <a:spcBef>
                <a:spcPts val="0"/>
              </a:spcBef>
              <a:spcAft>
                <a:spcPts val="0"/>
              </a:spcAft>
              <a:buSzPts val="2513"/>
              <a:buChar char="○"/>
              <a:defRPr sz="2513"/>
            </a:lvl2pPr>
            <a:lvl3pPr marL="1371600" lvl="2" indent="-388200">
              <a:spcBef>
                <a:spcPts val="0"/>
              </a:spcBef>
              <a:spcAft>
                <a:spcPts val="0"/>
              </a:spcAft>
              <a:buSzPts val="2513"/>
              <a:buChar char="■"/>
              <a:defRPr sz="2513"/>
            </a:lvl3pPr>
            <a:lvl4pPr marL="1828800" lvl="3" indent="-388200">
              <a:spcBef>
                <a:spcPts val="0"/>
              </a:spcBef>
              <a:spcAft>
                <a:spcPts val="0"/>
              </a:spcAft>
              <a:buSzPts val="2513"/>
              <a:buChar char="●"/>
              <a:defRPr sz="2513"/>
            </a:lvl4pPr>
            <a:lvl5pPr marL="2286000" lvl="4" indent="-388200">
              <a:spcBef>
                <a:spcPts val="0"/>
              </a:spcBef>
              <a:spcAft>
                <a:spcPts val="0"/>
              </a:spcAft>
              <a:buSzPts val="2513"/>
              <a:buChar char="○"/>
              <a:defRPr sz="2513"/>
            </a:lvl5pPr>
            <a:lvl6pPr marL="2743200" lvl="5" indent="-388200">
              <a:spcBef>
                <a:spcPts val="0"/>
              </a:spcBef>
              <a:spcAft>
                <a:spcPts val="0"/>
              </a:spcAft>
              <a:buSzPts val="2513"/>
              <a:buChar char="■"/>
              <a:defRPr sz="2513"/>
            </a:lvl6pPr>
            <a:lvl7pPr marL="3200400" lvl="6" indent="-388200">
              <a:spcBef>
                <a:spcPts val="0"/>
              </a:spcBef>
              <a:spcAft>
                <a:spcPts val="0"/>
              </a:spcAft>
              <a:buSzPts val="2513"/>
              <a:buChar char="●"/>
              <a:defRPr sz="2513"/>
            </a:lvl7pPr>
            <a:lvl8pPr marL="3657600" lvl="7" indent="-388200">
              <a:spcBef>
                <a:spcPts val="0"/>
              </a:spcBef>
              <a:spcAft>
                <a:spcPts val="0"/>
              </a:spcAft>
              <a:buSzPts val="2513"/>
              <a:buChar char="○"/>
              <a:defRPr sz="2513"/>
            </a:lvl8pPr>
            <a:lvl9pPr marL="4114800" lvl="8" indent="-388200">
              <a:spcBef>
                <a:spcPts val="0"/>
              </a:spcBef>
              <a:spcAft>
                <a:spcPts val="0"/>
              </a:spcAft>
              <a:buSzPts val="2513"/>
              <a:buChar char="■"/>
              <a:defRPr sz="2513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spcFirstLastPara="1" wrap="square" lIns="164125" tIns="164125" rIns="164125" bIns="164125" anchor="ctr" anchorCtr="0">
            <a:normAutofit/>
          </a:bodyPr>
          <a:lstStyle>
            <a:lvl1pPr lvl="0">
              <a:buNone/>
              <a:defRPr sz="1795"/>
            </a:lvl1pPr>
            <a:lvl2pPr lvl="1">
              <a:buNone/>
              <a:defRPr sz="1795"/>
            </a:lvl2pPr>
            <a:lvl3pPr lvl="2">
              <a:buNone/>
              <a:defRPr sz="1795"/>
            </a:lvl3pPr>
            <a:lvl4pPr lvl="3">
              <a:buNone/>
              <a:defRPr sz="1795"/>
            </a:lvl4pPr>
            <a:lvl5pPr lvl="4">
              <a:buNone/>
              <a:defRPr sz="1795"/>
            </a:lvl5pPr>
            <a:lvl6pPr lvl="5">
              <a:buNone/>
              <a:defRPr sz="1795"/>
            </a:lvl6pPr>
            <a:lvl7pPr lvl="6">
              <a:buNone/>
              <a:defRPr sz="1795"/>
            </a:lvl7pPr>
            <a:lvl8pPr lvl="7">
              <a:buNone/>
              <a:defRPr sz="1795"/>
            </a:lvl8pPr>
            <a:lvl9pPr lvl="8">
              <a:buNone/>
              <a:defRPr sz="1795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515409" y="8794266"/>
            <a:ext cx="9919200" cy="1257900"/>
          </a:xfrm>
          <a:prstGeom prst="rect">
            <a:avLst/>
          </a:prstGeom>
        </p:spPr>
        <p:txBody>
          <a:bodyPr spcFirstLastPara="1" wrap="square" lIns="164125" tIns="164125" rIns="164125" bIns="1641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31"/>
              <a:buNone/>
              <a:defRPr sz="3231"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spcFirstLastPara="1" wrap="square" lIns="164125" tIns="164125" rIns="164125" bIns="164125" anchor="ctr" anchorCtr="0">
            <a:normAutofit/>
          </a:bodyPr>
          <a:lstStyle>
            <a:lvl1pPr lvl="0">
              <a:buNone/>
              <a:defRPr sz="1795"/>
            </a:lvl1pPr>
            <a:lvl2pPr lvl="1">
              <a:buNone/>
              <a:defRPr sz="1795"/>
            </a:lvl2pPr>
            <a:lvl3pPr lvl="2">
              <a:buNone/>
              <a:defRPr sz="1795"/>
            </a:lvl3pPr>
            <a:lvl4pPr lvl="3">
              <a:buNone/>
              <a:defRPr sz="1795"/>
            </a:lvl4pPr>
            <a:lvl5pPr lvl="4">
              <a:buNone/>
              <a:defRPr sz="1795"/>
            </a:lvl5pPr>
            <a:lvl6pPr lvl="5">
              <a:buNone/>
              <a:defRPr sz="1795"/>
            </a:lvl6pPr>
            <a:lvl7pPr lvl="6">
              <a:buNone/>
              <a:defRPr sz="1795"/>
            </a:lvl7pPr>
            <a:lvl8pPr lvl="7">
              <a:buNone/>
              <a:defRPr sz="1795"/>
            </a:lvl8pPr>
            <a:lvl9pPr lvl="8">
              <a:buNone/>
              <a:defRPr sz="1795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4125" tIns="164125" rIns="164125" bIns="1641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27"/>
              <a:buNone/>
              <a:defRPr sz="5026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27"/>
              <a:buNone/>
              <a:defRPr sz="5026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27"/>
              <a:buNone/>
              <a:defRPr sz="5026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27"/>
              <a:buNone/>
              <a:defRPr sz="5026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27"/>
              <a:buNone/>
              <a:defRPr sz="5026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27"/>
              <a:buNone/>
              <a:defRPr sz="5026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27"/>
              <a:buNone/>
              <a:defRPr sz="5026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27"/>
              <a:buNone/>
              <a:defRPr sz="5026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27"/>
              <a:buNone/>
              <a:defRPr sz="5026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15409" y="2395696"/>
            <a:ext cx="140892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4125" tIns="164125" rIns="164125" bIns="164125" anchor="t" anchorCtr="0">
            <a:normAutofit/>
          </a:bodyPr>
          <a:lstStyle>
            <a:lvl1pPr marL="457200" lvl="0" indent="-433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31"/>
              <a:buChar char="●"/>
              <a:defRPr sz="3231">
                <a:solidFill>
                  <a:schemeClr val="dk2"/>
                </a:solidFill>
              </a:defRPr>
            </a:lvl1pPr>
            <a:lvl2pPr marL="914400" lvl="1" indent="-388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13"/>
              <a:buChar char="○"/>
              <a:defRPr sz="2513">
                <a:solidFill>
                  <a:schemeClr val="dk2"/>
                </a:solidFill>
              </a:defRPr>
            </a:lvl2pPr>
            <a:lvl3pPr marL="1371600" lvl="2" indent="-388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13"/>
              <a:buChar char="■"/>
              <a:defRPr sz="2513">
                <a:solidFill>
                  <a:schemeClr val="dk2"/>
                </a:solidFill>
              </a:defRPr>
            </a:lvl3pPr>
            <a:lvl4pPr marL="1828800" lvl="3" indent="-388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13"/>
              <a:buChar char="●"/>
              <a:defRPr sz="2513">
                <a:solidFill>
                  <a:schemeClr val="dk2"/>
                </a:solidFill>
              </a:defRPr>
            </a:lvl4pPr>
            <a:lvl5pPr marL="2286000" lvl="4" indent="-388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13"/>
              <a:buChar char="○"/>
              <a:defRPr sz="2513">
                <a:solidFill>
                  <a:schemeClr val="dk2"/>
                </a:solidFill>
              </a:defRPr>
            </a:lvl5pPr>
            <a:lvl6pPr marL="2743200" lvl="5" indent="-388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13"/>
              <a:buChar char="■"/>
              <a:defRPr sz="2513">
                <a:solidFill>
                  <a:schemeClr val="dk2"/>
                </a:solidFill>
              </a:defRPr>
            </a:lvl6pPr>
            <a:lvl7pPr marL="3200400" lvl="6" indent="-388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13"/>
              <a:buChar char="●"/>
              <a:defRPr sz="2513">
                <a:solidFill>
                  <a:schemeClr val="dk2"/>
                </a:solidFill>
              </a:defRPr>
            </a:lvl7pPr>
            <a:lvl8pPr marL="3657600" lvl="7" indent="-388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13"/>
              <a:buChar char="○"/>
              <a:defRPr sz="2513">
                <a:solidFill>
                  <a:schemeClr val="dk2"/>
                </a:solidFill>
              </a:defRPr>
            </a:lvl8pPr>
            <a:lvl9pPr marL="4114800" lvl="8" indent="-388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13"/>
              <a:buChar char="■"/>
              <a:defRPr sz="2513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4125" tIns="164125" rIns="164125" bIns="164125" anchor="ctr" anchorCtr="0">
            <a:normAutofit/>
          </a:bodyPr>
          <a:lstStyle>
            <a:lvl1pPr lvl="0" algn="r">
              <a:buNone/>
              <a:defRPr sz="1795">
                <a:solidFill>
                  <a:schemeClr val="dk2"/>
                </a:solidFill>
              </a:defRPr>
            </a:lvl1pPr>
            <a:lvl2pPr lvl="1" algn="r">
              <a:buNone/>
              <a:defRPr sz="1795">
                <a:solidFill>
                  <a:schemeClr val="dk2"/>
                </a:solidFill>
              </a:defRPr>
            </a:lvl2pPr>
            <a:lvl3pPr lvl="2" algn="r">
              <a:buNone/>
              <a:defRPr sz="1795">
                <a:solidFill>
                  <a:schemeClr val="dk2"/>
                </a:solidFill>
              </a:defRPr>
            </a:lvl3pPr>
            <a:lvl4pPr lvl="3" algn="r">
              <a:buNone/>
              <a:defRPr sz="1795">
                <a:solidFill>
                  <a:schemeClr val="dk2"/>
                </a:solidFill>
              </a:defRPr>
            </a:lvl4pPr>
            <a:lvl5pPr lvl="4" algn="r">
              <a:buNone/>
              <a:defRPr sz="1795">
                <a:solidFill>
                  <a:schemeClr val="dk2"/>
                </a:solidFill>
              </a:defRPr>
            </a:lvl5pPr>
            <a:lvl6pPr lvl="5" algn="r">
              <a:buNone/>
              <a:defRPr sz="1795">
                <a:solidFill>
                  <a:schemeClr val="dk2"/>
                </a:solidFill>
              </a:defRPr>
            </a:lvl6pPr>
            <a:lvl7pPr lvl="6" algn="r">
              <a:buNone/>
              <a:defRPr sz="1795">
                <a:solidFill>
                  <a:schemeClr val="dk2"/>
                </a:solidFill>
              </a:defRPr>
            </a:lvl7pPr>
            <a:lvl8pPr lvl="7" algn="r">
              <a:buNone/>
              <a:defRPr sz="1795">
                <a:solidFill>
                  <a:schemeClr val="dk2"/>
                </a:solidFill>
              </a:defRPr>
            </a:lvl8pPr>
            <a:lvl9pPr lvl="8" algn="r">
              <a:buNone/>
              <a:defRPr sz="1795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onashpartners.org.au/consumer-advisory-pane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574999" y="1547775"/>
            <a:ext cx="4964700" cy="4266900"/>
          </a:xfrm>
          <a:prstGeom prst="rect">
            <a:avLst/>
          </a:prstGeom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4125" tIns="164125" rIns="164125" bIns="164125" anchor="t" anchorCtr="0">
            <a:normAutofit/>
          </a:bodyPr>
          <a:lstStyle/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INSERT EYE CATCHING PICTURE.  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7916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Try https://unsplash.com/for royalty free imagery.</a:t>
            </a:r>
            <a:endParaRPr sz="140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7028725" y="1547775"/>
            <a:ext cx="7605600" cy="5305200"/>
          </a:xfrm>
          <a:prstGeom prst="rect">
            <a:avLst/>
          </a:prstGeom>
        </p:spPr>
        <p:txBody>
          <a:bodyPr spcFirstLastPara="1" wrap="square" lIns="164125" tIns="164125" rIns="164125" bIns="164125" anchor="t" anchorCtr="0">
            <a:normAutofit/>
          </a:bodyPr>
          <a:lstStyle/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800" b="1">
                <a:solidFill>
                  <a:srgbClr val="4472C4"/>
                </a:solidFill>
                <a:latin typeface="Calibri"/>
                <a:ea typeface="Calibri"/>
                <a:cs typeface="Calibri"/>
                <a:sym typeface="Calibri"/>
              </a:rPr>
              <a:t>[Catchy title, or question here]</a:t>
            </a:r>
            <a:endParaRPr sz="1800" b="1">
              <a:solidFill>
                <a:srgbClr val="4472C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 you interested in </a:t>
            </a:r>
            <a:r>
              <a:rPr lang="en-GB" sz="1800" b="1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[purpose of consumer advisory group]</a:t>
            </a: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 </a:t>
            </a:r>
            <a:b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[INSERT NAME OF ORG]</a:t>
            </a: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are setting up a </a:t>
            </a:r>
            <a:r>
              <a:rPr lang="en-GB" sz="1800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[NAME OF CONSUMER ADVISORY GROUP].</a:t>
            </a: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 aims to [</a:t>
            </a:r>
            <a:r>
              <a:rPr lang="en-GB" sz="18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plain language, describe the overall purpose of the group e.g. </a:t>
            </a: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provide advice to support child health research and healthcare improvement].  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GB" sz="1800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[name of advisory group]</a:t>
            </a: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made up of parents and carers with: </a:t>
            </a:r>
            <a:r>
              <a:rPr lang="en-GB" sz="1800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[example of requirements…]</a:t>
            </a:r>
            <a:endParaRPr sz="1800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•	different language and cultural backgrounds</a:t>
            </a:r>
            <a:endParaRPr sz="1800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•	an interest in having a say in child health</a:t>
            </a:r>
            <a:endParaRPr sz="1800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447675" lvl="0" indent="-447675" algn="just" rtl="0">
              <a:lnSpc>
                <a:spcPct val="107916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•	experience coming to the hospital emergency department or </a:t>
            </a:r>
            <a:br>
              <a:rPr lang="en-GB" sz="1800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</a:br>
            <a:r>
              <a:rPr lang="en-GB" sz="1800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being admitted to the hospital for their child.</a:t>
            </a:r>
            <a:endParaRPr sz="4926"/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6838600" y="7406175"/>
            <a:ext cx="4964700" cy="1787100"/>
          </a:xfrm>
          <a:prstGeom prst="rect">
            <a:avLst/>
          </a:prstGeom>
        </p:spPr>
        <p:txBody>
          <a:bodyPr spcFirstLastPara="1" wrap="square" lIns="164125" tIns="164125" rIns="164125" bIns="164125" anchor="t" anchorCtr="0">
            <a:normAutofit/>
          </a:bodyPr>
          <a:lstStyle/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800" b="1">
                <a:solidFill>
                  <a:srgbClr val="4472C4"/>
                </a:solidFill>
                <a:latin typeface="Calibri"/>
                <a:ea typeface="Calibri"/>
                <a:cs typeface="Calibri"/>
                <a:sym typeface="Calibri"/>
              </a:rPr>
              <a:t>To find out more or apply, please scan the </a:t>
            </a:r>
            <a:br>
              <a:rPr lang="en-GB" sz="1800" b="1">
                <a:solidFill>
                  <a:srgbClr val="4472C4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1800" b="1">
                <a:solidFill>
                  <a:srgbClr val="4472C4"/>
                </a:solidFill>
                <a:latin typeface="Calibri"/>
                <a:ea typeface="Calibri"/>
                <a:cs typeface="Calibri"/>
                <a:sym typeface="Calibri"/>
              </a:rPr>
              <a:t>QR Code or visit: </a:t>
            </a:r>
            <a:br>
              <a:rPr lang="en-GB" sz="1800" b="1">
                <a:solidFill>
                  <a:srgbClr val="4472C4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1800" b="1" u="sng">
                <a:solidFill>
                  <a:srgbClr val="4472C4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[LINK</a:t>
            </a:r>
            <a:r>
              <a:rPr lang="en-GB" sz="1800" b="1" u="sng">
                <a:solidFill>
                  <a:srgbClr val="4472C4"/>
                </a:solidFill>
                <a:latin typeface="Calibri"/>
                <a:ea typeface="Calibri"/>
                <a:cs typeface="Calibri"/>
                <a:sym typeface="Calibri"/>
              </a:rPr>
              <a:t> TO WEBSITE WITH INFORMATION OR LINK TO EXPRESSION OF INTEREST]</a:t>
            </a:r>
            <a:endParaRPr sz="4926"/>
          </a:p>
        </p:txBody>
      </p:sp>
      <p:sp>
        <p:nvSpPr>
          <p:cNvPr id="57" name="Google Shape;57;p13"/>
          <p:cNvSpPr txBox="1">
            <a:spLocks noGrp="1"/>
          </p:cNvSpPr>
          <p:nvPr>
            <p:ph type="ctrTitle"/>
          </p:nvPr>
        </p:nvSpPr>
        <p:spPr>
          <a:xfrm>
            <a:off x="11953825" y="7266975"/>
            <a:ext cx="2680500" cy="2065500"/>
          </a:xfrm>
          <a:prstGeom prst="rect">
            <a:avLst/>
          </a:prstGeom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4125" tIns="164125" rIns="164125" bIns="1641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/>
              <a:t>Insert QR Code</a:t>
            </a:r>
            <a:endParaRPr sz="1400"/>
          </a:p>
        </p:txBody>
      </p:sp>
      <p:sp>
        <p:nvSpPr>
          <p:cNvPr id="58" name="Google Shape;58;p13"/>
          <p:cNvSpPr txBox="1">
            <a:spLocks noGrp="1"/>
          </p:cNvSpPr>
          <p:nvPr>
            <p:ph type="ctrTitle"/>
          </p:nvPr>
        </p:nvSpPr>
        <p:spPr>
          <a:xfrm>
            <a:off x="575000" y="6343575"/>
            <a:ext cx="4964700" cy="2988900"/>
          </a:xfrm>
          <a:prstGeom prst="rect">
            <a:avLst/>
          </a:prstGeom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4125" tIns="164125" rIns="164125" bIns="164125" anchor="t" anchorCtr="0">
            <a:normAutofit/>
          </a:bodyPr>
          <a:lstStyle/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ORGANISATION LOGO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7916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sz="14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9" name="Google Shape;59;p13"/>
          <p:cNvPicPr preferRelativeResize="0"/>
          <p:nvPr/>
        </p:nvPicPr>
        <p:blipFill>
          <a:blip r:embed="rId4">
            <a:alphaModFix/>
          </a:blip>
          <a:srcRect/>
          <a:stretch/>
        </p:blipFill>
        <p:spPr>
          <a:xfrm>
            <a:off x="946625" y="7279496"/>
            <a:ext cx="4221445" cy="15176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Simple Light</vt:lpstr>
      <vt:lpstr>INSERT EYE CATCHING PICTURE.   Try https://unsplash.com/for royalty free imagery.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Victoria Koutsoubos</dc:creator>
  <cp:lastModifiedBy>Victoria Koutsoubos</cp:lastModifiedBy>
  <cp:revision>1</cp:revision>
  <dcterms:modified xsi:type="dcterms:W3CDTF">2026-05-03T23:54:58Z</dcterms:modified>
</cp:coreProperties>
</file>